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경기천년제목L Light" panose="0202040302010102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E561D2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 autoAdjust="0"/>
    <p:restoredTop sz="94660"/>
  </p:normalViewPr>
  <p:slideViewPr>
    <p:cSldViewPr snapToGrid="0">
      <p:cViewPr>
        <p:scale>
          <a:sx n="57" d="100"/>
          <a:sy n="57" d="100"/>
        </p:scale>
        <p:origin x="39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00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5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8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15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1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9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1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9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8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E86E-DE80-4DA0-AD72-60BF34834C08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933F0-7470-4B25-A89F-7C06AF56FA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5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youtube.com/watch?v=4NdZMl3pTq0" TargetMode="External"/><Relationship Id="rId7" Type="http://schemas.microsoft.com/office/2007/relationships/hdphoto" Target="../media/hdphoto5.wdp"/><Relationship Id="rId12" Type="http://schemas.openxmlformats.org/officeDocument/2006/relationships/image" Target="../media/image18.jpeg"/><Relationship Id="rId2" Type="http://schemas.openxmlformats.org/officeDocument/2006/relationships/hyperlink" Target="http://www.sisul.or.kr/open_content/skydome/introduce/intro.js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microsoft.com/office/2007/relationships/hdphoto" Target="../media/hdphoto8.wdp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257" b="87784" l="23390" r="80339"/>
                    </a14:imgEffect>
                  </a14:imgLayer>
                </a14:imgProps>
              </a:ext>
            </a:extLst>
          </a:blip>
          <a:srcRect l="17059" t="7933" r="13882" b="8461"/>
          <a:stretch/>
        </p:blipFill>
        <p:spPr>
          <a:xfrm>
            <a:off x="2802772" y="784193"/>
            <a:ext cx="3073138" cy="523187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499974" y="784193"/>
            <a:ext cx="3073138" cy="5231877"/>
            <a:chOff x="4697690" y="746288"/>
            <a:chExt cx="3073138" cy="52318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669279" y="1679541"/>
              <a:ext cx="1538559" cy="3365369"/>
              <a:chOff x="8361679" y="1679541"/>
              <a:chExt cx="1538559" cy="3365369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8361679" y="1679541"/>
                <a:ext cx="1538559" cy="3365369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9110D6B-3C20-4947-8ED6-8C11CBBD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818148" y="2289393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경기천년제목L Light" panose="02020403020101020101" pitchFamily="18" charset="-127"/>
                    <a:ea typeface="경기천년제목L Light" panose="02020403020101020101" pitchFamily="18" charset="-127"/>
                  </a:rPr>
                  <a:t>공지사항</a:t>
                </a:r>
                <a:endParaRPr lang="ko-KR" altLang="en-US" dirty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813641" y="2822656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경기천년제목L Light" panose="02020403020101020101" pitchFamily="18" charset="-127"/>
                    <a:ea typeface="경기천년제목L Light" panose="02020403020101020101" pitchFamily="18" charset="-127"/>
                  </a:rPr>
                  <a:t>로그인</a:t>
                </a:r>
                <a:endParaRPr lang="ko-KR" altLang="en-US" dirty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818148" y="3400133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경기천년제목L Light" panose="02020403020101020101" pitchFamily="18" charset="-127"/>
                    <a:ea typeface="경기천년제목L Light" panose="02020403020101020101" pitchFamily="18" charset="-127"/>
                  </a:rPr>
                  <a:t>스탬프</a:t>
                </a:r>
                <a:endParaRPr lang="ko-KR" altLang="en-US" dirty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834118" y="3933783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경기천년제목L Light" panose="02020403020101020101" pitchFamily="18" charset="-127"/>
                    <a:ea typeface="경기천년제목L Light" panose="02020403020101020101" pitchFamily="18" charset="-127"/>
                  </a:rPr>
                  <a:t>환경설정</a:t>
                </a:r>
                <a:endParaRPr lang="ko-KR" altLang="en-US" dirty="0">
                  <a:solidFill>
                    <a:schemeClr val="bg1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29962" y="389642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photUP</a:t>
            </a:r>
            <a:r>
              <a:rPr lang="en-US" altLang="ko-KR" sz="2800" b="1" dirty="0" smtClean="0"/>
              <a:t> </a:t>
            </a:r>
            <a:r>
              <a:rPr lang="ko-KR" altLang="en-US" sz="2800" b="1" dirty="0" err="1" smtClean="0"/>
              <a:t>메인화면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042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72" t="23830" r="20661" b="19193"/>
          <a:stretch/>
        </p:blipFill>
        <p:spPr>
          <a:xfrm>
            <a:off x="2194300" y="651252"/>
            <a:ext cx="3489250" cy="6132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962" y="389642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[</a:t>
            </a:r>
            <a:r>
              <a:rPr lang="ko-KR" altLang="en-US" sz="2800" b="1" dirty="0" smtClean="0"/>
              <a:t>장소 찾기</a:t>
            </a:r>
            <a:r>
              <a:rPr lang="en-US" altLang="ko-KR" sz="2800" b="1" dirty="0" smtClean="0"/>
              <a:t>]</a:t>
            </a:r>
            <a:endParaRPr lang="ko-KR" altLang="en-US" sz="2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8728" t="21639" r="16803" b="13857"/>
          <a:stretch/>
        </p:blipFill>
        <p:spPr>
          <a:xfrm>
            <a:off x="5962186" y="585012"/>
            <a:ext cx="3482897" cy="6198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03005" y="1349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09103" y="51088"/>
            <a:ext cx="34828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지도에서 특정 지역을 터치하면 사진과 지명을 보여준다</a:t>
            </a:r>
            <a:endParaRPr lang="en-US" altLang="ko-KR" sz="1600" dirty="0" smtClean="0"/>
          </a:p>
          <a:p>
            <a:r>
              <a:rPr lang="ko-KR" altLang="en-US" sz="1600" dirty="0" smtClean="0"/>
              <a:t>오른 쪽 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부산을 터치했을 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476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49518" y="690267"/>
            <a:ext cx="5271250" cy="2935307"/>
            <a:chOff x="3449518" y="690267"/>
            <a:chExt cx="5271250" cy="2935307"/>
          </a:xfrm>
        </p:grpSpPr>
        <p:grpSp>
          <p:nvGrpSpPr>
            <p:cNvPr id="45" name="그룹 44"/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8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490209" y="3664624"/>
            <a:ext cx="5271250" cy="2935307"/>
            <a:chOff x="3490209" y="3664624"/>
            <a:chExt cx="5271250" cy="2935307"/>
          </a:xfrm>
        </p:grpSpPr>
        <p:grpSp>
          <p:nvGrpSpPr>
            <p:cNvPr id="2" name="그룹 1"/>
            <p:cNvGrpSpPr/>
            <p:nvPr/>
          </p:nvGrpSpPr>
          <p:grpSpPr>
            <a:xfrm>
              <a:off x="3490209" y="3664624"/>
              <a:ext cx="5271250" cy="2935307"/>
              <a:chOff x="3490209" y="3664624"/>
              <a:chExt cx="5271250" cy="2935307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3490209" y="3664624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9792" b="87604" l="14561" r="83726"/>
                        </a14:imgEffect>
                      </a14:imgLayer>
                    </a14:imgProps>
                  </a:ext>
                </a:extLst>
              </a:blip>
              <a:srcRect l="13406" t="78954" r="16468" b="12607"/>
              <a:stretch/>
            </p:blipFill>
            <p:spPr>
              <a:xfrm>
                <a:off x="4876670" y="5711456"/>
                <a:ext cx="2071588" cy="468873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/>
            <a:srcRect l="1887" t="82427" r="1305" b="5587"/>
            <a:stretch/>
          </p:blipFill>
          <p:spPr>
            <a:xfrm rot="16200000">
              <a:off x="6725187" y="4870207"/>
              <a:ext cx="2096103" cy="52414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8862806" y="147513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&lt;- </a:t>
            </a:r>
            <a:r>
              <a:rPr lang="ko-KR" altLang="en-US" dirty="0" smtClean="0"/>
              <a:t>위의 문구가 더 좋다는</a:t>
            </a:r>
            <a:endParaRPr lang="en-US" altLang="ko-KR" dirty="0" smtClean="0"/>
          </a:p>
          <a:p>
            <a:r>
              <a:rPr lang="ko-KR" altLang="en-US" dirty="0" smtClean="0"/>
              <a:t> 의견이 많았음</a:t>
            </a:r>
            <a:r>
              <a:rPr lang="en-US" altLang="ko-KR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9962" y="951911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포토존</a:t>
            </a:r>
            <a:r>
              <a:rPr lang="ko-KR" altLang="en-US" sz="2800" b="1" dirty="0" smtClean="0"/>
              <a:t> 안내 </a:t>
            </a:r>
            <a:r>
              <a:rPr lang="en-US" altLang="ko-KR" sz="2800" b="1" dirty="0" smtClean="0"/>
              <a:t>+ AR</a:t>
            </a:r>
            <a:endParaRPr lang="ko-KR" alt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9962" y="389642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[</a:t>
            </a:r>
            <a:r>
              <a:rPr lang="ko-KR" altLang="en-US" sz="2800" b="1" dirty="0" smtClean="0"/>
              <a:t>사진 찍기</a:t>
            </a:r>
            <a:r>
              <a:rPr lang="en-US" altLang="ko-KR" sz="2800" b="1" dirty="0"/>
              <a:t>]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851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3736" y="6208041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hlinkClick r:id="rId2"/>
              </a:rPr>
              <a:t>사진 출처 </a:t>
            </a:r>
            <a:r>
              <a:rPr lang="en-US" altLang="ko-KR" sz="1050" dirty="0" smtClean="0">
                <a:hlinkClick r:id="rId2"/>
              </a:rPr>
              <a:t>: </a:t>
            </a:r>
          </a:p>
          <a:p>
            <a:r>
              <a:rPr lang="ko-KR" altLang="en-US" sz="1050" dirty="0" smtClean="0">
                <a:hlinkClick r:id="rId2"/>
              </a:rPr>
              <a:t>고척 </a:t>
            </a:r>
            <a:r>
              <a:rPr lang="ko-KR" altLang="en-US" sz="1050" dirty="0" err="1" smtClean="0">
                <a:hlinkClick r:id="rId2"/>
              </a:rPr>
              <a:t>스카이돔</a:t>
            </a:r>
            <a:r>
              <a:rPr lang="ko-KR" altLang="en-US" sz="1050" dirty="0" smtClean="0">
                <a:hlinkClick r:id="rId2"/>
              </a:rPr>
              <a:t> 공식 홈페이지 </a:t>
            </a:r>
            <a:r>
              <a:rPr lang="en-US" altLang="ko-KR" sz="1050" dirty="0" smtClean="0">
                <a:hlinkClick r:id="rId2"/>
              </a:rPr>
              <a:t>http://www.sisul.or.kr/open_content/skydome/introduce/intro.jsp</a:t>
            </a:r>
            <a:endParaRPr lang="en-US" altLang="ko-KR" sz="1050" dirty="0" smtClean="0"/>
          </a:p>
          <a:p>
            <a:r>
              <a:rPr lang="en-US" altLang="ko-KR" sz="1050" dirty="0" smtClean="0">
                <a:hlinkClick r:id="rId3"/>
              </a:rPr>
              <a:t>https://www.youtube.com/watch?v=4NdZMl3pTq0</a:t>
            </a:r>
            <a:endParaRPr lang="ko-KR" altLang="en-US" sz="105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303191" y="596720"/>
            <a:ext cx="5271250" cy="2957285"/>
            <a:chOff x="3015512" y="1892202"/>
            <a:chExt cx="5271250" cy="295728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3303190" y="3360438"/>
            <a:ext cx="5271251" cy="2957285"/>
            <a:chOff x="1922386" y="3434850"/>
            <a:chExt cx="5271250" cy="295728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0" y="3851968"/>
              <a:ext cx="3946259" cy="2145474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1922386" y="3434850"/>
              <a:ext cx="5271250" cy="2957285"/>
              <a:chOff x="3303192" y="3586308"/>
              <a:chExt cx="5271250" cy="2957285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460174" y="242932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171" y="5449131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9"/>
              <a:srcRect l="1887" t="82427" r="1305" b="5587"/>
              <a:stretch/>
            </p:blipFill>
            <p:spPr>
              <a:xfrm rot="16200000">
                <a:off x="6433034" y="4819734"/>
                <a:ext cx="2265543" cy="560201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4129634" y="4076424"/>
                <a:ext cx="648797" cy="331502"/>
              </a:xfrm>
              <a:prstGeom prst="rect">
                <a:avLst/>
              </a:prstGeom>
            </p:spPr>
          </p:pic>
          <p:grpSp>
            <p:nvGrpSpPr>
              <p:cNvPr id="33" name="그룹 32"/>
              <p:cNvGrpSpPr/>
              <p:nvPr/>
            </p:nvGrpSpPr>
            <p:grpSpPr>
              <a:xfrm>
                <a:off x="4129634" y="4439531"/>
                <a:ext cx="882700" cy="689935"/>
                <a:chOff x="1648267" y="4476680"/>
                <a:chExt cx="882700" cy="689935"/>
              </a:xfrm>
            </p:grpSpPr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1648267" y="4476680"/>
                  <a:ext cx="882700" cy="689935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Picture 2" descr="ì¡°íë¬¼ Dynamic Wave ì¬ì§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6"/>
                <a:stretch/>
              </p:blipFill>
              <p:spPr bwMode="auto">
                <a:xfrm>
                  <a:off x="1723427" y="4549292"/>
                  <a:ext cx="732380" cy="544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TextBox 1"/>
          <p:cNvSpPr txBox="1"/>
          <p:nvPr/>
        </p:nvSpPr>
        <p:spPr>
          <a:xfrm>
            <a:off x="8865521" y="273554"/>
            <a:ext cx="307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ko-KR" altLang="en-US" dirty="0" err="1" smtClean="0"/>
              <a:t>포토존</a:t>
            </a:r>
            <a:r>
              <a:rPr lang="ko-KR" altLang="en-US" dirty="0" smtClean="0"/>
              <a:t> 예시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버튼을 누르면</a:t>
            </a:r>
            <a:endParaRPr lang="en-US" altLang="ko-KR" dirty="0" smtClean="0"/>
          </a:p>
          <a:p>
            <a:r>
              <a:rPr lang="ko-KR" altLang="en-US" dirty="0" err="1" smtClean="0"/>
              <a:t>팝업창으로</a:t>
            </a:r>
            <a:r>
              <a:rPr lang="ko-KR" altLang="en-US" dirty="0" smtClean="0"/>
              <a:t> 예시가 </a:t>
            </a:r>
            <a:r>
              <a:rPr lang="ko-KR" altLang="en-US" dirty="0" smtClean="0"/>
              <a:t>뜬다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9962" y="389642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포토존</a:t>
            </a:r>
            <a:r>
              <a:rPr lang="ko-KR" altLang="en-US" sz="2800" b="1" dirty="0" smtClean="0"/>
              <a:t> 안내 </a:t>
            </a:r>
            <a:r>
              <a:rPr lang="en-US" altLang="ko-KR" sz="2800" b="1" dirty="0" smtClean="0"/>
              <a:t>+ AR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97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303189" y="3623081"/>
            <a:ext cx="5271251" cy="2957285"/>
            <a:chOff x="3208921" y="504117"/>
            <a:chExt cx="5271251" cy="295728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1416" y="921234"/>
              <a:ext cx="3946260" cy="214547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365904" y="-652866"/>
              <a:ext cx="2957285" cy="527125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/>
            <a:srcRect l="1887" t="82427" r="1305" b="5587"/>
            <a:stretch/>
          </p:blipFill>
          <p:spPr>
            <a:xfrm rot="16200000">
              <a:off x="6338765" y="1737542"/>
              <a:ext cx="2265543" cy="56020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4035364" y="994232"/>
              <a:ext cx="648797" cy="331502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4469283" y="1486284"/>
              <a:ext cx="2139074" cy="10336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3482" y="1545927"/>
              <a:ext cx="10999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스탬프 적립</a:t>
              </a:r>
              <a:endParaRPr lang="ko-KR" altLang="en-US" sz="16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11093" y="1861748"/>
              <a:ext cx="1960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스탬프가 적립되었습니다</a:t>
              </a:r>
              <a:r>
                <a:rPr lang="en-US" altLang="ko-KR" sz="1350" dirty="0" smtClean="0"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!</a:t>
              </a:r>
              <a:endParaRPr lang="ko-KR" altLang="en-US" sz="135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04692" y="2235273"/>
              <a:ext cx="5036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50" dirty="0" smtClean="0">
                  <a:solidFill>
                    <a:srgbClr val="CC0066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확인 </a:t>
              </a:r>
              <a:endParaRPr lang="ko-KR" altLang="en-US" sz="1250" dirty="0">
                <a:solidFill>
                  <a:srgbClr val="CC0066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69283" y="2223906"/>
              <a:ext cx="1111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50" dirty="0" smtClean="0">
                  <a:solidFill>
                    <a:srgbClr val="CC0066"/>
                  </a:solidFill>
                  <a:latin typeface="경기천년제목L Light" panose="02020403020101020101" pitchFamily="18" charset="-127"/>
                  <a:ea typeface="경기천년제목L Light" panose="02020403020101020101" pitchFamily="18" charset="-127"/>
                </a:rPr>
                <a:t> 적립 내역 보기</a:t>
              </a:r>
              <a:endParaRPr lang="ko-KR" altLang="en-US" sz="1250" dirty="0">
                <a:solidFill>
                  <a:srgbClr val="CC0066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615564" y="1611779"/>
              <a:ext cx="286348" cy="262146"/>
              <a:chOff x="2174240" y="1198880"/>
              <a:chExt cx="5974080" cy="5716229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2174240" y="1198880"/>
                <a:ext cx="5974080" cy="5181600"/>
              </a:xfrm>
              <a:prstGeom prst="roundRect">
                <a:avLst/>
              </a:prstGeom>
              <a:solidFill>
                <a:schemeClr val="accent4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539" b="98633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04160" y="2249916"/>
                <a:ext cx="4770120" cy="4665193"/>
              </a:xfrm>
              <a:prstGeom prst="rect">
                <a:avLst/>
              </a:prstGeom>
              <a:effectLst>
                <a:outerShdw blurRad="50800" dist="139700" dir="3600000" sx="98000" sy="98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>
                  <a:rot lat="3426885" lon="2573544" rev="2213004"/>
                </a:camera>
                <a:lightRig rig="threePt" dir="t"/>
              </a:scene3d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688" b="9668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8240" y="1889759"/>
                <a:ext cx="2606040" cy="2606040"/>
              </a:xfrm>
              <a:prstGeom prst="rect">
                <a:avLst/>
              </a:prstGeom>
              <a:effectLst>
                <a:outerShdw blurRad="50800" dist="165100" dir="1920000" sx="92000" sy="92000" algn="ctr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9110D6B-3C20-4947-8ED6-8C11CBBD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45" y="1048233"/>
              <a:ext cx="298715" cy="29871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3303188" y="907984"/>
            <a:ext cx="5271250" cy="2957285"/>
            <a:chOff x="3027219" y="1895528"/>
            <a:chExt cx="5271250" cy="2957285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84201" y="738546"/>
              <a:ext cx="2957285" cy="527125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9110D6B-3C20-4947-8ED6-8C11CBBDBD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11" y="1462004"/>
            <a:ext cx="298715" cy="2987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761253" y="180370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스탬프 마크를 누르면</a:t>
            </a:r>
            <a:endParaRPr lang="en-US" altLang="ko-KR" dirty="0" smtClean="0"/>
          </a:p>
          <a:p>
            <a:r>
              <a:rPr lang="ko-KR" altLang="en-US" dirty="0" smtClean="0"/>
              <a:t>적립이 되었다는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뜬다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9962" y="389642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포토존에서</a:t>
            </a:r>
            <a:r>
              <a:rPr lang="ko-KR" altLang="en-US" sz="2800" b="1" dirty="0" smtClean="0"/>
              <a:t> 스탬프 적립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712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8466" t="10244" r="16211" b="9918"/>
          <a:stretch/>
        </p:blipFill>
        <p:spPr>
          <a:xfrm>
            <a:off x="1134257" y="912862"/>
            <a:ext cx="3166947" cy="5475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7646" t="8617" r="15422" b="8944"/>
          <a:stretch/>
        </p:blipFill>
        <p:spPr>
          <a:xfrm>
            <a:off x="4538349" y="823652"/>
            <a:ext cx="3245005" cy="56536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7416" t="7805" r="13812" b="7967"/>
          <a:stretch/>
        </p:blipFill>
        <p:spPr>
          <a:xfrm>
            <a:off x="8020499" y="762320"/>
            <a:ext cx="3334216" cy="5776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962" y="389642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스탬프 내역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287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863018" y="717413"/>
            <a:ext cx="2997724" cy="5722070"/>
            <a:chOff x="1688969" y="282804"/>
            <a:chExt cx="2997724" cy="57220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30382" t="26871" r="27655" b="28096"/>
            <a:stretch/>
          </p:blipFill>
          <p:spPr>
            <a:xfrm>
              <a:off x="1688969" y="282804"/>
              <a:ext cx="2997724" cy="57220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29" y="457038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7574" t="26482" r="25753" b="27443"/>
          <a:stretch/>
        </p:blipFill>
        <p:spPr>
          <a:xfrm>
            <a:off x="3076204" y="651252"/>
            <a:ext cx="3334214" cy="5854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962" y="3896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광고 삽입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2236" y="5067010"/>
            <a:ext cx="3087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 자리에 광고가 들어갈 것</a:t>
            </a:r>
            <a:r>
              <a:rPr lang="en-US" altLang="ko-KR" sz="1600" dirty="0" smtClean="0"/>
              <a:t>-&gt;</a:t>
            </a:r>
          </a:p>
          <a:p>
            <a:r>
              <a:rPr lang="ko-KR" altLang="en-US" sz="1600" dirty="0" smtClean="0"/>
              <a:t>설명하고 애니메이션 효과로 </a:t>
            </a:r>
            <a:endParaRPr lang="en-US" altLang="ko-KR" sz="1600" dirty="0" smtClean="0"/>
          </a:p>
          <a:p>
            <a:r>
              <a:rPr lang="ko-KR" altLang="en-US" sz="1600" dirty="0" smtClean="0"/>
              <a:t>오른쪽에 구글 광고 삽입한 것을 보여줘도 좋을 듯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민주님</a:t>
            </a:r>
            <a:r>
              <a:rPr lang="ko-KR" altLang="en-US" sz="1600" dirty="0" smtClean="0"/>
              <a:t> 의견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447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5" y="1385380"/>
            <a:ext cx="2023988" cy="36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88" y="1385380"/>
            <a:ext cx="2087816" cy="3713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962" y="3896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기타</a:t>
            </a:r>
            <a:endParaRPr lang="ko-KR" altLang="en-US" sz="2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47" y="2289722"/>
            <a:ext cx="2018371" cy="20183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348" y="2289722"/>
            <a:ext cx="2129882" cy="21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113</Words>
  <Application>Microsoft Office PowerPoint</Application>
  <PresentationFormat>와이드스크린</PresentationFormat>
  <Paragraphs>32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경기천년제목L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숙명여자대학교</dc:creator>
  <cp:lastModifiedBy>숙명여자대학교</cp:lastModifiedBy>
  <cp:revision>34</cp:revision>
  <dcterms:created xsi:type="dcterms:W3CDTF">2019-08-08T02:26:06Z</dcterms:created>
  <dcterms:modified xsi:type="dcterms:W3CDTF">2019-08-09T08:17:18Z</dcterms:modified>
</cp:coreProperties>
</file>